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D62"/>
    <a:srgbClr val="66C3A4"/>
    <a:srgbClr val="8DA0CC"/>
    <a:srgbClr val="E78AC3"/>
    <a:srgbClr val="D2D2D9"/>
    <a:srgbClr val="C2DDDB"/>
    <a:srgbClr val="FFC7B2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94"/>
    <p:restoredTop sz="95631"/>
  </p:normalViewPr>
  <p:slideViewPr>
    <p:cSldViewPr snapToObjects="1">
      <p:cViewPr>
        <p:scale>
          <a:sx n="87" d="100"/>
          <a:sy n="87" d="100"/>
        </p:scale>
        <p:origin x="664" y="520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9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232" y="5564426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988840"/>
            <a:ext cx="5664200" cy="90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A20A0-34C1-D24C-9B1A-A3D99B82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80" y="3967461"/>
            <a:ext cx="4800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21945</TotalTime>
  <Words>2084</Words>
  <Application>Microsoft Macintosh PowerPoint</Application>
  <PresentationFormat>Widescreen</PresentationFormat>
  <Paragraphs>315</Paragraphs>
  <Slides>51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Avenir Book</vt:lpstr>
      <vt:lpstr>Calibri</vt:lpstr>
      <vt:lpstr>Menlo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199</cp:revision>
  <dcterms:created xsi:type="dcterms:W3CDTF">2021-04-13T14:31:56Z</dcterms:created>
  <dcterms:modified xsi:type="dcterms:W3CDTF">2021-06-16T17:14:46Z</dcterms:modified>
</cp:coreProperties>
</file>